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18FF-9D89-07AD-4A0D-5C9B8297B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F4112-0CDF-18C9-B1E4-2B3B8D70A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812F3-757E-CB21-7778-2C0156A3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201F-150F-5905-193D-2752797F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AF3AE-DCD0-7B0C-4B38-11B6E47E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6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334A-8B27-FD7C-852E-2F9FFDA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8F7E8-39AE-28D6-4D33-CD417B635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5C01A-1DD5-F857-248E-147578AE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A141B-A65B-DB54-FC98-EEA84D62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96C3-01B8-6A83-3E32-3CC5B776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73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5AB19-3FA6-59A6-6A1C-1AF8BC86E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B0889-C8D0-1BAA-8661-7EBD993F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F412A-8418-E5D7-A56E-9E9ECF39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92A6-2C2A-70EC-A8EC-6739CFCF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0E112-DC97-6A5B-2513-7A8FA5A1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85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D8FA-652D-6D8E-D479-0AB84304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1086-8201-EFC7-B3E3-25827AB2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10EA-A840-7DD4-251E-0E58686A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06E9C-2FA0-B5D3-72E1-68962230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4366-2843-F0FD-712A-6EDDDB30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0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4C31-8F88-4FC6-7E28-D8CBE4B2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5DFEF-ADAB-9FAF-48D5-B2C067714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5C87-BC3D-C9E2-5CC5-24C68D25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A3160-0BDE-9A9C-12CA-33766528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D375F-7ED2-3CAE-9D54-6C0A7F5C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14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1E87-CEFB-EE6C-84D6-A7A1497B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08AF-5AC5-071C-E577-264044BB1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19010-E7B3-19A5-2636-DD4CC2861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8F8B8-4D53-3284-09F5-6CE2025E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63CFC-53FF-C1D1-2635-DDD4229C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D4BF-FDFB-13C5-72D0-58CF49FC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26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850B-3D17-818C-AB1A-5A335ECE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83DF9-8DFC-E0BD-4D96-093DCBCEF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39597-2B76-6A8C-3C6D-C3F0362E3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84796-25DB-4CDA-F46B-D9C489DC3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714E-9E9C-3EA8-B2E2-B25D60D89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F651F-B02B-8991-87D2-D6522165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71555-1778-EF9D-5654-3EB923D9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AC836-6F17-DAA1-C30B-F704F76E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9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E07C-8CF8-4508-A163-65924750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1961A-3972-6382-1C65-04BFABAC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E47D-B531-85FF-3286-12723203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1CB78-D9F7-6388-01C3-704D1A56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00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0740A-710A-AA9E-8088-07699A75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EC3B8-361E-14FE-8BD8-EA3FB06D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6F41-567C-D754-51C6-2F036F23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59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1635-465B-5FDB-5C49-111335EA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79A9-4B47-5B69-0564-5CD196CA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B9FED-B436-21DB-C633-6451CC284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5964F-A39B-6AC4-B936-6EC880A2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58BD6-0E7B-5C2D-B86C-8019F49F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DFB8-4647-5B10-78D5-98C8D26F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9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1254-ABD8-8E46-2A18-F8FE3DB0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55848-2179-AD28-788C-1398C90BF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12A4-0B9D-DEF9-E68A-48F2E810E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2349F-9B1F-AA22-8B2C-83E2C37F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58E8C-4DE0-C9B4-D678-FB786568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B25C0-0F27-77D0-DA1C-E2CB709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36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49DA2-F65E-4D89-96FC-50E3D031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E4E3F-22FA-0D17-7130-45BD8B3D8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3E263-3509-F31A-D1ED-5A458B654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7B647-332F-4E44-AA3C-8FA45296064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9F86-8C22-C0EA-5680-002F2517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1D17C-03B1-4EAC-921A-35468D9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AC347-BFFE-4D24-B821-3A49E140F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79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116E-2BCD-E0EC-A1FA-6A459D5D2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9AABB-0883-BB16-2109-11F3DEBA7F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1CE6A09-82AA-AE1C-742F-E7163B891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5"/>
    </mc:Choice>
    <mc:Fallback>
      <p:transition spd="slow" advTm="13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F67BAE6-BB37-FF66-C28D-33D499EFE1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402.7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16"/>
    </mc:Choice>
    <mc:Fallback>
      <p:transition spd="slow" advTm="53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C9F5F59-F92F-2CC5-F961-12100EB04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95"/>
    </mc:Choice>
    <mc:Fallback>
      <p:transition spd="slow" advTm="9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4025</TotalTime>
  <Words>0</Words>
  <Application>Microsoft Office PowerPoint</Application>
  <PresentationFormat>Widescreen</PresentationFormat>
  <Paragraphs>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ZUBIN</dc:creator>
  <cp:lastModifiedBy>ZUBIN</cp:lastModifiedBy>
  <cp:revision>1</cp:revision>
  <dcterms:created xsi:type="dcterms:W3CDTF">2022-12-27T06:50:00Z</dcterms:created>
  <dcterms:modified xsi:type="dcterms:W3CDTF">2022-12-30T01:55:47Z</dcterms:modified>
</cp:coreProperties>
</file>